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8" r:id="rId2"/>
    <p:sldId id="261" r:id="rId3"/>
    <p:sldId id="262" r:id="rId4"/>
    <p:sldId id="263" r:id="rId5"/>
    <p:sldId id="264" r:id="rId6"/>
    <p:sldId id="265" r:id="rId7"/>
    <p:sldId id="267" r:id="rId8"/>
    <p:sldId id="268" r:id="rId9"/>
    <p:sldId id="266"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94723"/>
  </p:normalViewPr>
  <p:slideViewPr>
    <p:cSldViewPr snapToGrid="0" snapToObjects="1">
      <p:cViewPr varScale="1">
        <p:scale>
          <a:sx n="73" d="100"/>
          <a:sy n="73" d="100"/>
        </p:scale>
        <p:origin x="84" y="2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411430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9532810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a:t>
            </a:r>
            <a:r>
              <a:rPr lang="en-US"/>
              <a:t>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Document easiest (low effort, low likelihood of detection) attack paths</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1</a:t>
            </a:r>
          </a:p>
          <a:p>
            <a:pPr lvl="1">
              <a:buFont typeface="Arial" panose="020B0604020202020204" pitchFamily="34" charset="0"/>
              <a:buChar char="•"/>
            </a:pPr>
            <a:r>
              <a:rPr lang="en-US" dirty="0"/>
              <a:t>(Less frequently) Assurance: </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3704</TotalTime>
  <Words>786</Words>
  <Application>Microsoft Office PowerPoint</Application>
  <PresentationFormat>Widescreen</PresentationFormat>
  <Paragraphs>89</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Nightmare Consequences</vt:lpstr>
      <vt:lpstr>Consequences More Generally</vt:lpstr>
      <vt:lpstr>Adversary Models: Generic Threat Matrix</vt:lpstr>
      <vt:lpstr>System Information and Weaknesses</vt:lpstr>
      <vt:lpstr>Attack Paths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98</cp:revision>
  <dcterms:created xsi:type="dcterms:W3CDTF">2017-10-14T01:15:26Z</dcterms:created>
  <dcterms:modified xsi:type="dcterms:W3CDTF">2019-02-21T22:55:11Z</dcterms:modified>
</cp:coreProperties>
</file>